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ESTÁ O MEU NOME AÍ?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ESTÁ O MEU NOME AÍ?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44915B6-71D1-42CB-909A-305474BA3C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escrito </a:t>
            </a:r>
            <a:r>
              <a:rPr lang="pt-BR"/>
              <a:t>por Ti</a:t>
            </a:r>
            <a:endParaRPr lang="pt-BR" dirty="0"/>
          </a:p>
          <a:p>
            <a:r>
              <a:rPr lang="pt-BR" dirty="0"/>
              <a:t>O meu nome no Céu; </a:t>
            </a:r>
          </a:p>
          <a:p>
            <a:r>
              <a:rPr lang="pt-BR" dirty="0"/>
              <a:t>Em o livro da vida,</a:t>
            </a:r>
          </a:p>
          <a:p>
            <a:r>
              <a:rPr lang="pt-BR" dirty="0"/>
              <a:t>Foi escrito por Ti. </a:t>
            </a:r>
          </a:p>
        </p:txBody>
      </p:sp>
    </p:spTree>
    <p:extLst>
      <p:ext uri="{BB962C8B-B14F-4D97-AF65-F5344CB8AC3E}">
        <p14:creationId xmlns:p14="http://schemas.microsoft.com/office/powerpoint/2010/main" val="993718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ESTÁ O MEU NOME AÍ?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37E007B-C2FF-4A82-9AB2-30FF856847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riquezas mundanas </a:t>
            </a:r>
          </a:p>
          <a:p>
            <a:r>
              <a:rPr lang="pt-BR" dirty="0"/>
              <a:t>Nada valem </a:t>
            </a:r>
            <a:r>
              <a:rPr lang="pt-BR" dirty="0" err="1"/>
              <a:t>p’ra</a:t>
            </a:r>
            <a:r>
              <a:rPr lang="pt-BR" dirty="0"/>
              <a:t> mim. </a:t>
            </a:r>
          </a:p>
          <a:p>
            <a:r>
              <a:rPr lang="pt-BR" dirty="0"/>
              <a:t>Quero ir para o reino </a:t>
            </a:r>
          </a:p>
          <a:p>
            <a:r>
              <a:rPr lang="pt-BR" dirty="0"/>
              <a:t>Onde há bênçãos sem-fim. </a:t>
            </a:r>
          </a:p>
        </p:txBody>
      </p:sp>
    </p:spTree>
    <p:extLst>
      <p:ext uri="{BB962C8B-B14F-4D97-AF65-F5344CB8AC3E}">
        <p14:creationId xmlns:p14="http://schemas.microsoft.com/office/powerpoint/2010/main" val="3924144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ESTÁ O MEU NOME AÍ?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844B65E-22D3-49A3-9B38-F2128E255C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o livro da vida, </a:t>
            </a:r>
          </a:p>
          <a:p>
            <a:r>
              <a:rPr lang="pt-BR" dirty="0"/>
              <a:t>Que é escrito por Ti, </a:t>
            </a:r>
          </a:p>
          <a:p>
            <a:r>
              <a:rPr lang="pt-BR" dirty="0"/>
              <a:t>Eu desejo, bom Mestre, </a:t>
            </a:r>
          </a:p>
          <a:p>
            <a:r>
              <a:rPr lang="pt-BR" dirty="0"/>
              <a:t>Ter o meu nome aí. </a:t>
            </a:r>
          </a:p>
        </p:txBody>
      </p:sp>
    </p:spTree>
    <p:extLst>
      <p:ext uri="{BB962C8B-B14F-4D97-AF65-F5344CB8AC3E}">
        <p14:creationId xmlns:p14="http://schemas.microsoft.com/office/powerpoint/2010/main" val="3039316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ESTÁ O MEU NOME AÍ?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44915B6-71D1-42CB-909A-305474BA3C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escrito por Ti</a:t>
            </a:r>
          </a:p>
          <a:p>
            <a:r>
              <a:rPr lang="pt-BR" dirty="0"/>
              <a:t>O meu nome no Céu; </a:t>
            </a:r>
          </a:p>
          <a:p>
            <a:r>
              <a:rPr lang="pt-BR" dirty="0"/>
              <a:t>Em o livro da vida,</a:t>
            </a:r>
          </a:p>
          <a:p>
            <a:r>
              <a:rPr lang="pt-BR" dirty="0"/>
              <a:t>Foi escrito por Ti. </a:t>
            </a:r>
          </a:p>
        </p:txBody>
      </p:sp>
    </p:spTree>
    <p:extLst>
      <p:ext uri="{BB962C8B-B14F-4D97-AF65-F5344CB8AC3E}">
        <p14:creationId xmlns:p14="http://schemas.microsoft.com/office/powerpoint/2010/main" val="3447903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ESTÁ O MEU NOME AÍ?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603088C-285C-467D-BD40-5F1E5A87DC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Meus pecados são muitos, </a:t>
            </a:r>
          </a:p>
          <a:p>
            <a:r>
              <a:rPr lang="pt-BR" dirty="0"/>
              <a:t>Como areia do mar; </a:t>
            </a:r>
          </a:p>
          <a:p>
            <a:r>
              <a:rPr lang="pt-BR" dirty="0"/>
              <a:t>Mas Jesus me revela </a:t>
            </a:r>
          </a:p>
          <a:p>
            <a:r>
              <a:rPr lang="pt-BR" dirty="0"/>
              <a:t>Caridade sem-par.</a:t>
            </a:r>
          </a:p>
        </p:txBody>
      </p:sp>
    </p:spTree>
    <p:extLst>
      <p:ext uri="{BB962C8B-B14F-4D97-AF65-F5344CB8AC3E}">
        <p14:creationId xmlns:p14="http://schemas.microsoft.com/office/powerpoint/2010/main" val="3585665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ESTÁ O MEU NOME AÍ?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E09701D-121A-48CD-8BA3-F6546A033B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Veio para salvar-me:</a:t>
            </a:r>
          </a:p>
          <a:p>
            <a:r>
              <a:rPr lang="pt-BR" dirty="0"/>
              <a:t>O Seu sangue verteu. </a:t>
            </a:r>
          </a:p>
          <a:p>
            <a:r>
              <a:rPr lang="pt-BR" dirty="0"/>
              <a:t>E as delícias eternas </a:t>
            </a:r>
          </a:p>
          <a:p>
            <a:r>
              <a:rPr lang="pt-BR" dirty="0"/>
              <a:t>Ele me prometeu. </a:t>
            </a:r>
          </a:p>
        </p:txBody>
      </p:sp>
    </p:spTree>
    <p:extLst>
      <p:ext uri="{BB962C8B-B14F-4D97-AF65-F5344CB8AC3E}">
        <p14:creationId xmlns:p14="http://schemas.microsoft.com/office/powerpoint/2010/main" val="223504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ESTÁ O MEU NOME AÍ?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44915B6-71D1-42CB-909A-305474BA3C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escrito por Ti</a:t>
            </a:r>
          </a:p>
          <a:p>
            <a:r>
              <a:rPr lang="pt-BR" dirty="0"/>
              <a:t>O meu nome no Céu; </a:t>
            </a:r>
          </a:p>
          <a:p>
            <a:r>
              <a:rPr lang="pt-BR" dirty="0"/>
              <a:t>Em o livro da vida,</a:t>
            </a:r>
          </a:p>
          <a:p>
            <a:r>
              <a:rPr lang="pt-BR" dirty="0"/>
              <a:t>Foi escrito por Ti. </a:t>
            </a:r>
          </a:p>
        </p:txBody>
      </p:sp>
    </p:spTree>
    <p:extLst>
      <p:ext uri="{BB962C8B-B14F-4D97-AF65-F5344CB8AC3E}">
        <p14:creationId xmlns:p14="http://schemas.microsoft.com/office/powerpoint/2010/main" val="3183762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ESTÁ O MEU NOME AÍ?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0F8C0B6-0FD7-4585-9857-F1B04D2B14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cidade festiva, </a:t>
            </a:r>
          </a:p>
          <a:p>
            <a:r>
              <a:rPr lang="pt-BR" dirty="0"/>
              <a:t>Refulgente de luz: </a:t>
            </a:r>
          </a:p>
          <a:p>
            <a:r>
              <a:rPr lang="pt-BR" dirty="0"/>
              <a:t>A morada dos santos </a:t>
            </a:r>
          </a:p>
          <a:p>
            <a:r>
              <a:rPr lang="pt-BR" dirty="0"/>
              <a:t>E fiéis de Jesus! </a:t>
            </a:r>
          </a:p>
        </p:txBody>
      </p:sp>
    </p:spTree>
    <p:extLst>
      <p:ext uri="{BB962C8B-B14F-4D97-AF65-F5344CB8AC3E}">
        <p14:creationId xmlns:p14="http://schemas.microsoft.com/office/powerpoint/2010/main" val="3583647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ESTÁ O MEU NOME AÍ?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B07414F-265A-47D9-9FAF-4425D22B7A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ali só habita </a:t>
            </a:r>
          </a:p>
          <a:p>
            <a:r>
              <a:rPr lang="pt-BR" dirty="0"/>
              <a:t>O que crê no Senhor, </a:t>
            </a:r>
          </a:p>
          <a:p>
            <a:r>
              <a:rPr lang="pt-BR" dirty="0"/>
              <a:t>Cujo nome já esteja </a:t>
            </a:r>
          </a:p>
          <a:p>
            <a:r>
              <a:rPr lang="pt-BR" dirty="0"/>
              <a:t>Com o seu Redentor. </a:t>
            </a:r>
          </a:p>
        </p:txBody>
      </p:sp>
    </p:spTree>
    <p:extLst>
      <p:ext uri="{BB962C8B-B14F-4D97-AF65-F5344CB8AC3E}">
        <p14:creationId xmlns:p14="http://schemas.microsoft.com/office/powerpoint/2010/main" val="2136906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1694</TotalTime>
  <Words>198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ESTÁ O MEU NOME AÍ?</vt:lpstr>
      <vt:lpstr>ESTÁ O MEU NOME AÍ?</vt:lpstr>
      <vt:lpstr>ESTÁ O MEU NOME AÍ?</vt:lpstr>
      <vt:lpstr>ESTÁ O MEU NOME AÍ?</vt:lpstr>
      <vt:lpstr>ESTÁ O MEU NOME AÍ?</vt:lpstr>
      <vt:lpstr>ESTÁ O MEU NOME AÍ?</vt:lpstr>
      <vt:lpstr>ESTÁ O MEU NOME AÍ?</vt:lpstr>
      <vt:lpstr>ESTÁ O MEU NOME AÍ?</vt:lpstr>
      <vt:lpstr>ESTÁ O MEU NOME AÍ?</vt:lpstr>
      <vt:lpstr>ESTÁ O MEU NOME AÍ?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2019-06-12T23:06:25Z</dcterms:modified>
</cp:coreProperties>
</file>

<file path=docProps/thumbnail.jpeg>
</file>